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7b2ae776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7b2ae776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5a3d4bf52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5a3d4bf52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5a3d4bf52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5a3d4bf52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a3d4bf52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a3d4bf52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5a3d4bf52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5a3d4bf52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7b6da1ac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7b6da1ac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7b2ae77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7b2ae77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a3d4bf5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a3d4bf5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5a3d4bf52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5a3d4bf5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7b6da1ac1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7b6da1ac1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a3d4bf52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5a3d4bf52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a3d4bf52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a3d4bf52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a3d4bf52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a3d4bf52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5a3d4bf52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5a3d4bf52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hyperlink" Target="http://drive.google.com/file/d/1teP9e_lygFBR3Lt6A0S5Kefyl7HLW7rz/view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hyperlink" Target="http://galacticsatarcruiser.mp4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y2mate.com - Disney Momentous 迪士尼星夢光影之旅 Soundtrack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7200" y="46863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1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900" y="2653050"/>
            <a:ext cx="1333500" cy="3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>
            <a:hlinkClick/>
          </p:cNvPr>
          <p:cNvSpPr/>
          <p:nvPr/>
        </p:nvSpPr>
        <p:spPr>
          <a:xfrm>
            <a:off x="3439925" y="3570975"/>
            <a:ext cx="28419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5">
            <a:hlinkClick/>
          </p:cNvPr>
          <p:cNvSpPr/>
          <p:nvPr/>
        </p:nvSpPr>
        <p:spPr>
          <a:xfrm>
            <a:off x="6363850" y="3570900"/>
            <a:ext cx="18921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5">
            <a:hlinkClick/>
          </p:cNvPr>
          <p:cNvSpPr/>
          <p:nvPr/>
        </p:nvSpPr>
        <p:spPr>
          <a:xfrm>
            <a:off x="3415350" y="2940325"/>
            <a:ext cx="36120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5">
            <a:hlinkClick/>
          </p:cNvPr>
          <p:cNvSpPr/>
          <p:nvPr/>
        </p:nvSpPr>
        <p:spPr>
          <a:xfrm>
            <a:off x="3398975" y="3857625"/>
            <a:ext cx="15645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3800" y="4207825"/>
            <a:ext cx="1564500" cy="5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 rotWithShape="1">
          <a:blip r:embed="rId4">
            <a:alphaModFix/>
          </a:blip>
          <a:srcRect b="1811" l="0" r="0" t="817"/>
          <a:stretch/>
        </p:blipFill>
        <p:spPr>
          <a:xfrm>
            <a:off x="223925" y="158750"/>
            <a:ext cx="8696151" cy="474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1650" y="158750"/>
            <a:ext cx="6572798" cy="369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725" y="2365100"/>
            <a:ext cx="2318575" cy="3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550" y="3095635"/>
            <a:ext cx="1316650" cy="16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088" y="2633663"/>
            <a:ext cx="119062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8475" y="3265525"/>
            <a:ext cx="1403725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